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0"/>
  </p:notesMasterIdLst>
  <p:sldIdLst>
    <p:sldId id="271" r:id="rId3"/>
    <p:sldId id="265" r:id="rId4"/>
    <p:sldId id="280" r:id="rId5"/>
    <p:sldId id="281" r:id="rId6"/>
    <p:sldId id="277" r:id="rId7"/>
    <p:sldId id="275" r:id="rId8"/>
    <p:sldId id="276" r:id="rId9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pPr/>
              <a:t>20.03.2025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149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7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8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4060767" y="3839314"/>
            <a:ext cx="800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БАСТАУЫШ БІЛІМ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БЕРУДІҢ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 САБАҚТАСТЫҚ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4696855-5E19-C97A-8D28-E0BBE90AA1FB}"/>
              </a:ext>
            </a:extLst>
          </p:cNvPr>
          <p:cNvSpPr/>
          <p:nvPr/>
        </p:nvSpPr>
        <p:spPr>
          <a:xfrm>
            <a:off x="2575190" y="1624949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 defTabSz="850900">
              <a:spcAft>
                <a:spcPts val="100"/>
              </a:spcAft>
              <a:tabLst>
                <a:tab pos="1976438" algn="l"/>
              </a:tabLst>
            </a:pPr>
            <a:r>
              <a:rPr lang="ru-RU" sz="11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қайталап</a:t>
            </a: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Кітаптардағы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цияларды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қарайды</a:t>
            </a: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Таныс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Ересектердің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көмегімен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пирамида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жинайды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Пішінге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дөңгелек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шаршы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Эмоцияларын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Ойындардағы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олады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болмайды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қауіпті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деген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мінез-құлықтың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kk-KZ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ң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көрсетуі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ru-RU" sz="12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kk-K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 жүре алады</a:t>
            </a: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Ерте жастағы балалардың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 біліктері мен</a:t>
            </a:r>
            <a:r>
              <a:rPr lang="kk-KZ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 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 жас)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158306" cy="555139"/>
            <a:chOff x="4697380" y="741349"/>
            <a:chExt cx="2158306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95640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ТІЛ ДАМЫТУ</a:t>
              </a:r>
              <a:endPara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568205"/>
            <a:chOff x="353753" y="738607"/>
            <a:chExt cx="2076027" cy="352277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74040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516978" y="937325"/>
            <a:ext cx="2120392" cy="612933"/>
            <a:chOff x="6922908" y="736044"/>
            <a:chExt cx="2120392" cy="377621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63007" y="954638"/>
            <a:ext cx="2120392" cy="540083"/>
            <a:chOff x="6922908" y="741378"/>
            <a:chExt cx="2120392" cy="332739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7832" y="777505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66" y="419161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975" y="4995671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4544" y="3514390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55" b="25135"/>
          <a:stretch/>
        </p:blipFill>
        <p:spPr>
          <a:xfrm>
            <a:off x="3084314" y="1563446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479" y="4760724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7721" y="292513"/>
            <a:ext cx="1104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0265" y="285176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4686" y="271096"/>
            <a:ext cx="1637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</a:t>
            </a: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498"/>
            <a:ext cx="11530499" cy="1618280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33364"/>
              <a:ext cx="1182287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2"/>
              <a:ext cx="1397250" cy="49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36627"/>
              <a:ext cx="1691873" cy="49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ТӘРБИЕ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ДАМУ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11832" y="3805991"/>
            <a:ext cx="4713459" cy="16250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6745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қимылдарды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қайталайды</a:t>
              </a:r>
              <a:endParaRPr lang="ru-RU" sz="1600" b="1" dirty="0" smtClean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ішеді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0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 АРТТЫРУ 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64246"/>
              <a:ext cx="1691873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СӨЙЛЕУДІ ДАМЫТУ, САУАТ АШУ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КОММУНИКАТИВТІК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36790" y="3633812"/>
            <a:ext cx="4079495" cy="1284464"/>
            <a:chOff x="3374599" y="3888241"/>
            <a:chExt cx="4079495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3491606" y="3888241"/>
              <a:ext cx="3962488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3374599" y="4036439"/>
              <a:ext cx="3862280" cy="8533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Есту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арқылы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қабылдау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айтуға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беруге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ұмтылу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6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8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07611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64245"/>
              <a:ext cx="1691873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МАТЕМАТИКА НЕГІЗДЕРІ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ТАНЫМДЫҚ ЖӘНЕ ЗИЯТКЕРЛІК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3331" y="3560602"/>
            <a:ext cx="6029381" cy="1779035"/>
            <a:chOff x="421643" y="3824805"/>
            <a:chExt cx="6029381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6029381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2" y="3858376"/>
              <a:ext cx="5978483" cy="8039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Заттармен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әртүрлі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әрекеттерді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ашу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жабу,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өткізу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домалату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қадау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</a:t>
              </a:r>
            </a:p>
            <a:p>
              <a:pPr algn="just" defTabSz="457200"/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 заттарды көлемі мен пішіні бойынша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топтастырады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91123" y="49556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барғанға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15682"/>
              <a:ext cx="1182287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721295"/>
              <a:ext cx="1397250" cy="51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885528"/>
              <a:ext cx="1691873" cy="51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34075"/>
              <a:ext cx="1397250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777038"/>
              <a:ext cx="1182291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ҚОРШАҒАН ОРТАМЕН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ТАНЫСТЫРУ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Әлеуметтік-эмоционалды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ru-RU" sz="24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55190" y="3414677"/>
            <a:ext cx="6139933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8"/>
              <a:ext cx="2112056" cy="5555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Күлімсірейді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изейді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адамдарына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бұлғайды</a:t>
              </a:r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ортаға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қызығушылық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3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996382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7882696"/>
              <a:ext cx="1182287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453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218695"/>
              <a:ext cx="1691873" cy="453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71724"/>
              <a:ext cx="1397250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78968"/>
              <a:ext cx="1182291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Қауіпсіздік</a:t>
            </a:r>
            <a:r>
              <a:rPr lang="ru-RU" sz="2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негіздері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 ӨМІР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СҮРУ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5008" y="3866816"/>
            <a:ext cx="5880323" cy="903329"/>
            <a:chOff x="421643" y="3824805"/>
            <a:chExt cx="5880323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5880323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5629802" cy="6067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емес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қауіпті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сөздерінің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мағынасын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10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301</Words>
  <Application>Microsoft Office PowerPoint</Application>
  <PresentationFormat>Произвольный</PresentationFormat>
  <Paragraphs>180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User</cp:lastModifiedBy>
  <cp:revision>116</cp:revision>
  <cp:lastPrinted>2025-02-03T04:34:40Z</cp:lastPrinted>
  <dcterms:created xsi:type="dcterms:W3CDTF">2025-01-14T05:57:42Z</dcterms:created>
  <dcterms:modified xsi:type="dcterms:W3CDTF">2025-03-20T04:51:50Z</dcterms:modified>
</cp:coreProperties>
</file>