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0"/>
  </p:notesMasterIdLst>
  <p:sldIdLst>
    <p:sldId id="271" r:id="rId3"/>
    <p:sldId id="266" r:id="rId4"/>
    <p:sldId id="280" r:id="rId5"/>
    <p:sldId id="281" r:id="rId6"/>
    <p:sldId id="277" r:id="rId7"/>
    <p:sldId id="275" r:id="rId8"/>
    <p:sldId id="276" r:id="rId9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pPr/>
              <a:t>20.03.2025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6864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94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7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27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68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7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6.png"/><Relationship Id="rId5" Type="http://schemas.openxmlformats.org/officeDocument/2006/relationships/image" Target="../media/image18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NUL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4060767" y="3839314"/>
            <a:ext cx="800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БАСТАУЫШ БІЛІМ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БЕРУДІҢ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 САБАҚТАСТЫҚ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әрекеттерін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қимылдарын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көлемдегі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байланыстырады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салыстырады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бойымен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ctr"/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Кіші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(2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600567" y="900262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95054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НЕГІЗДЕРІ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568205"/>
            <a:chOff x="353753" y="738607"/>
            <a:chExt cx="2076027" cy="352277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66953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6939704" y="913395"/>
            <a:ext cx="2120392" cy="612933"/>
            <a:chOff x="6922908" y="736044"/>
            <a:chExt cx="2120392" cy="377621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753993" y="951802"/>
            <a:ext cx="2120392" cy="540083"/>
            <a:chOff x="6922908" y="741378"/>
            <a:chExt cx="2120392" cy="332739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88320" y="76444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086570" y="261944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504483" y="2539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0" y="3401730"/>
            <a:ext cx="206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Ойыншықтарды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киімдерді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т.б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881" y="4322352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64669" y="3169520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айнадан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ата-анасын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429" y="5445288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58206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Көкөністер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бірнеше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20476" y="5878167"/>
            <a:ext cx="1353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балалармен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86"/>
          <a:stretch/>
        </p:blipFill>
        <p:spPr bwMode="auto">
          <a:xfrm>
            <a:off x="7512441" y="3852370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5889" y="166045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342" y="3262401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тұратын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пәтерді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құралдарының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кейбір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73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23885"/>
              <a:ext cx="1182287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2"/>
              <a:ext cx="1397250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36628"/>
              <a:ext cx="1691873" cy="495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44070"/>
              <a:ext cx="1397250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787033"/>
              <a:ext cx="1182291" cy="495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ТӘРБИЕ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ДАМУ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501621" y="3698384"/>
            <a:ext cx="5452406" cy="1925802"/>
            <a:chOff x="326631" y="3818971"/>
            <a:chExt cx="5087068" cy="220748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5087068" cy="190560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6"/>
              <a:ext cx="4768793" cy="21054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Жүреді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биікке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көтеріледі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түседі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 ішеді,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бақылауымен </a:t>
              </a: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 қызмет көрсету дағдыларына ие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бақылауымен </a:t>
              </a: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 әрекеттерін орындайды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0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 АРТТЫРУ 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1504"/>
              <a:ext cx="1182287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64246"/>
              <a:ext cx="1691873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СӨЙЛЕУДІ ДАМЫТУ, САУАТ АШУ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КОММУНИКАТИВТІК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466403" y="3560599"/>
            <a:ext cx="5662989" cy="1374655"/>
            <a:chOff x="293773" y="3593111"/>
            <a:chExt cx="5283542" cy="1605023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5260705" cy="1515627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30"/>
              <a:ext cx="5084867" cy="14944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6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дауыссыз дыбыстарды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39142" y="1628393"/>
            <a:ext cx="11348715" cy="1821389"/>
            <a:chOff x="2455910" y="7124702"/>
            <a:chExt cx="10333637" cy="2003506"/>
          </a:xfrm>
        </p:grpSpPr>
        <p:pic>
          <p:nvPicPr>
            <p:cNvPr id="41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 rot="10800000" flipV="1">
              <a:off x="2922490" y="7851504"/>
              <a:ext cx="1182287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806160" y="7930361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 rot="10800000" flipH="1" flipV="1">
              <a:off x="6556609" y="8064246"/>
              <a:ext cx="1691873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88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07611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51504"/>
              <a:ext cx="1182287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8064245"/>
              <a:ext cx="1691873" cy="440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71688"/>
              <a:ext cx="1397250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814652"/>
              <a:ext cx="1182291" cy="440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МАТЕМАТИКА НЕГІЗДЕРІ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ТАНЫМДЫҚ ЖӘНЕ ЗИЯТКЕРЛІК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490879" y="3560599"/>
            <a:ext cx="6173981" cy="1303344"/>
            <a:chOff x="316609" y="3593111"/>
            <a:chExt cx="5760295" cy="1468440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09" y="3593111"/>
              <a:ext cx="5760295" cy="142177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5742103" cy="13870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ауызша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нұсқауы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мен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үлгі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тапсырмаларды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6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түстерін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пішінін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көлемін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Дөңгелек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сопақша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пішінге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ұқсас</a:t>
              </a:r>
              <a:r>
                <a:rPr lang="ru-RU" sz="16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суретін</a:t>
              </a:r>
              <a:r>
                <a:rPr lang="ru-RU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салады</a:t>
              </a:r>
              <a:endParaRPr lang="ru-RU" sz="16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91123" y="49556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барғанға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813891"/>
              <a:ext cx="1182287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721295"/>
              <a:ext cx="1397250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885528"/>
              <a:ext cx="1691873" cy="515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834075"/>
              <a:ext cx="1397250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777038"/>
              <a:ext cx="1182291" cy="51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ҚОРШАҒАН ОРТАМЕН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ТАНЫСТЫРУ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Әлеуметтік-эмоционалды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ru-RU" sz="24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616266" y="3335595"/>
            <a:ext cx="5801223" cy="1725417"/>
            <a:chOff x="369399" y="3316029"/>
            <a:chExt cx="558452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558452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59" y="3378409"/>
              <a:ext cx="5544369" cy="16732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атағанда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айнадан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Ата-анасын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 ортадағы заттарды </a:t>
              </a:r>
              <a:r>
                <a:rPr lang="kk-KZ" sz="16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6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93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996382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8057307"/>
              <a:ext cx="1182287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218695"/>
              <a:ext cx="1691873" cy="453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8071724"/>
              <a:ext cx="1397250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8078968"/>
              <a:ext cx="1182291" cy="4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Қауіпсіздік</a:t>
            </a:r>
            <a:r>
              <a:rPr lang="ru-RU" sz="2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негіздері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 ӨМІР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СҮРУ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ДАҒДЫЛАРЫ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500516" y="3875577"/>
            <a:ext cx="5904447" cy="1169881"/>
            <a:chOff x="316609" y="3593111"/>
            <a:chExt cx="5508821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09" y="3593111"/>
              <a:ext cx="5508821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1" y="3673842"/>
              <a:ext cx="5385912" cy="9871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сумен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құммен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6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6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910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328</Words>
  <Application>Microsoft Office PowerPoint</Application>
  <PresentationFormat>Произвольный</PresentationFormat>
  <Paragraphs>166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User</cp:lastModifiedBy>
  <cp:revision>117</cp:revision>
  <cp:lastPrinted>2025-02-03T04:34:40Z</cp:lastPrinted>
  <dcterms:created xsi:type="dcterms:W3CDTF">2025-01-14T05:57:42Z</dcterms:created>
  <dcterms:modified xsi:type="dcterms:W3CDTF">2025-03-20T04:52:57Z</dcterms:modified>
</cp:coreProperties>
</file>