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0"/>
  </p:notesMasterIdLst>
  <p:sldIdLst>
    <p:sldId id="271" r:id="rId3"/>
    <p:sldId id="267" r:id="rId4"/>
    <p:sldId id="280" r:id="rId5"/>
    <p:sldId id="281" r:id="rId6"/>
    <p:sldId id="277" r:id="rId7"/>
    <p:sldId id="275" r:id="rId8"/>
    <p:sldId id="276" r:id="rId9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pPr/>
              <a:t>20.03.2025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5089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7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8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4060767" y="3839314"/>
            <a:ext cx="800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БАСТАУЫШ БІЛІМ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БЕРУДІҢ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 САБАҚТАСТЫҚ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Естігендері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істегендері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Иллюстрацияларды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қарастырады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ойларын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Ересектермен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ертегілердегі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көріністерді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6E9E342F-B418-05B2-902E-CA8C129892E7}"/>
              </a:ext>
            </a:extLst>
          </p:cNvPr>
          <p:cNvSpPr/>
          <p:nvPr/>
        </p:nvSpPr>
        <p:spPr>
          <a:xfrm>
            <a:off x="56133" y="1589702"/>
            <a:ext cx="2280069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ұстасып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жартылай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Биіктіктен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ұзындыққа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Орта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(3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87412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568205"/>
            <a:chOff x="353753" y="738607"/>
            <a:chExt cx="2076027" cy="352277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51994" y="788214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52770" y="1015584"/>
            <a:ext cx="2120392" cy="612933"/>
            <a:chOff x="6922908" y="736044"/>
            <a:chExt cx="2120392" cy="377621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04624" y="1013494"/>
            <a:ext cx="2120392" cy="540083"/>
            <a:chOff x="6922908" y="741378"/>
            <a:chExt cx="2120392" cy="332739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49637" y="79290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59956" y="260592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137139" y="2806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20" y="1615843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79" y="3412154"/>
            <a:ext cx="1409467" cy="1409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62" y="5042674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015" y="3303338"/>
            <a:ext cx="1268932" cy="1268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0370" y="5083789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912" y="1642720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1185" y="1993506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ұғымдарын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бірдей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8492" y="4524894"/>
            <a:ext cx="1345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еңістікте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қатысты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отбасы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мүшелерінің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бетінше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киінеді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жуынады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тістерін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тазалайды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4946" y="5264230"/>
            <a:ext cx="1236750" cy="1236750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Амандасады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қоштасады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алғыс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серуендеу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кезінде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69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23885"/>
              <a:ext cx="1182287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2"/>
              <a:ext cx="1397250" cy="49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46108"/>
              <a:ext cx="1691873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44070"/>
              <a:ext cx="1397250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787033"/>
              <a:ext cx="1182291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ТӘРБИЕ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ДАМУ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956858" y="3698378"/>
            <a:ext cx="6452271" cy="1838126"/>
            <a:chOff x="-470024" y="3764121"/>
            <a:chExt cx="6085406" cy="829237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-470024" y="3764121"/>
              <a:ext cx="6085406" cy="829237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-362411" y="3794134"/>
              <a:ext cx="5647006" cy="6664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сүйемелдеуімен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өрмелеудің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секірудің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бастапқы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6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тамақтанады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Ересектермен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бірлескен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ойындарға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(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қатысады</a:t>
              </a:r>
              <a:endParaRPr lang="ru-RU" sz="16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0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 АРТТЫРУ 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1504"/>
              <a:ext cx="1182287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1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СӨЙЛЕУДІ ДАМЫТУ, САУАТ АШУ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КОММУНИКАТИВТІК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008329" y="3560601"/>
            <a:ext cx="6613742" cy="2283246"/>
            <a:chOff x="-421480" y="3701397"/>
            <a:chExt cx="6237694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-421480" y="3701397"/>
              <a:ext cx="6237694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-326968" y="3707169"/>
              <a:ext cx="5788768" cy="7201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дауыссыз дыбыстарды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анық айтады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Шығармалардың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тыңдай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отырып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қабылдайды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;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</a:t>
              </a:r>
              <a:r>
                <a:rPr lang="kk-KZ" sz="16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тіліндегі </a:t>
              </a: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 </a:t>
              </a:r>
              <a:r>
                <a:rPr lang="kk-KZ" sz="16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мен </a:t>
              </a: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сөздерді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8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07611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1504"/>
              <a:ext cx="1182287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0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МАТЕМАТИКА НЕГІЗДЕРІ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ТАНЫМДЫҚ ЖӘНЕ ЗИЯТКЕРЛІК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133589" y="3560604"/>
            <a:ext cx="6463430" cy="1725379"/>
            <a:chOff x="-343621" y="3701397"/>
            <a:chExt cx="6095929" cy="922557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-343621" y="3701397"/>
              <a:ext cx="6095929" cy="922557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-130972" y="3744014"/>
              <a:ext cx="5682446" cy="658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6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ір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көп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ұғымдарын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ортада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немесе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бірнеше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іздейді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Салыстыру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беттестіру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қатар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қою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әдісімен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заттарға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тән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айырмашылықтарды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91123" y="49556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барғанға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13891"/>
              <a:ext cx="1182287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721295"/>
              <a:ext cx="1397250" cy="51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687320"/>
              <a:ext cx="1691873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34075"/>
              <a:ext cx="1397250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777038"/>
              <a:ext cx="1182291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ҚОРШАҒАН ОРТАМЕН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ТАНЫСТЫРУ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Әлеуметтік-эмоционалды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ru-RU" sz="24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434214" y="3331091"/>
            <a:ext cx="5937337" cy="1791721"/>
            <a:chOff x="-53583" y="3706035"/>
            <a:chExt cx="559974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-53583" y="3706035"/>
              <a:ext cx="559974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4898051" cy="6923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есімдерін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рөлін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ойнайды</a:t>
              </a:r>
              <a:endParaRPr lang="ru-RU" sz="1600" b="1" dirty="0" smtClean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 үшін қоршаған ортадағы заттарды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пайдаланады</a:t>
              </a:r>
              <a:endParaRPr lang="ru-RU" sz="16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3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996382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8057307"/>
              <a:ext cx="1182287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453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44084"/>
              <a:ext cx="1691873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71724"/>
              <a:ext cx="1397250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78968"/>
              <a:ext cx="1182291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Қауіпсіздік</a:t>
            </a:r>
            <a:r>
              <a:rPr lang="ru-RU" sz="2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негіздері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 ӨМІР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СҮРУ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ДАҒДЫЛАРЫ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4854960" y="3875575"/>
            <a:ext cx="51658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185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серуендеуде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табиғатта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10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368</Words>
  <Application>Microsoft Office PowerPoint</Application>
  <PresentationFormat>Произвольный</PresentationFormat>
  <Paragraphs>154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User</cp:lastModifiedBy>
  <cp:revision>116</cp:revision>
  <cp:lastPrinted>2025-02-03T04:34:40Z</cp:lastPrinted>
  <dcterms:created xsi:type="dcterms:W3CDTF">2025-01-14T05:57:42Z</dcterms:created>
  <dcterms:modified xsi:type="dcterms:W3CDTF">2025-03-20T04:53:46Z</dcterms:modified>
</cp:coreProperties>
</file>